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轴</a:t>
            </a:r>
            <a:r>
              <a:rPr lang="en-US" altLang="zh-CN" sz="2400" dirty="0"/>
              <a:t>    Y</a:t>
            </a:r>
            <a:r>
              <a:rPr lang="zh-CN" altLang="en-US" sz="2400" dirty="0"/>
              <a:t>轴</a:t>
            </a:r>
            <a:r>
              <a:rPr lang="en-US" altLang="zh-CN" sz="2400" dirty="0"/>
              <a:t>    Z</a:t>
            </a:r>
            <a:r>
              <a:rPr lang="zh-CN" altLang="en-US" sz="2400" dirty="0" smtClean="0"/>
              <a:t>轴    </a:t>
            </a:r>
            <a:r>
              <a:rPr lang="zh-CN" altLang="en-US" sz="2400" dirty="0" smtClean="0">
                <a:solidFill>
                  <a:srgbClr val="FF0000"/>
                </a:solidFill>
              </a:rPr>
              <a:t>总</a:t>
            </a:r>
            <a:r>
              <a:rPr lang="zh-CN" altLang="en-US" sz="2400" dirty="0" smtClean="0">
                <a:solidFill>
                  <a:srgbClr val="FF0000"/>
                </a:solidFill>
              </a:rPr>
              <a:t>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>
                <a:solidFill>
                  <a:srgbClr val="C00000"/>
                </a:solidFill>
              </a:rPr>
              <a:t>最大</a:t>
            </a:r>
            <a:r>
              <a:rPr lang="zh-CN" altLang="en-US" sz="2400" dirty="0" smtClean="0">
                <a:solidFill>
                  <a:srgbClr val="C00000"/>
                </a:solidFill>
              </a:rPr>
              <a:t>方差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82485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846634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94781" y="4872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</a:t>
            </a:r>
            <a:r>
              <a:rPr lang="zh-CN" altLang="en-US" b="1" dirty="0" smtClean="0"/>
              <a:t>分析（只看波形）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296834" y="576257"/>
            <a:ext cx="884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   </a:t>
            </a:r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09" y="4221088"/>
            <a:ext cx="4256018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60" y="5049399"/>
            <a:ext cx="2863158" cy="13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08" y="2780928"/>
            <a:ext cx="4082528" cy="13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68" y="1342978"/>
            <a:ext cx="4104868" cy="12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1407254"/>
            <a:ext cx="4252107" cy="181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56992"/>
            <a:ext cx="4252107" cy="157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9188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</a:t>
            </a:r>
            <a:r>
              <a:rPr lang="zh-CN" altLang="en-US" b="1" dirty="0" smtClean="0"/>
              <a:t>判断的思想演化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</a:t>
            </a:r>
            <a:r>
              <a:rPr lang="zh-CN" altLang="en-US" sz="2400" dirty="0" smtClean="0">
                <a:solidFill>
                  <a:srgbClr val="FF0000"/>
                </a:solidFill>
              </a:rPr>
              <a:t>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+LSTM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6781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</a:t>
            </a:r>
            <a:r>
              <a:rPr lang="zh-CN" altLang="en-US" b="1" dirty="0" smtClean="0"/>
              <a:t>判断的方法演化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 </a:t>
            </a:r>
            <a:r>
              <a:rPr lang="en-US" altLang="zh-CN" sz="2400" dirty="0" smtClean="0"/>
              <a:t>-1, 0, 1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进化（步长分类公式</a:t>
            </a:r>
            <a:r>
              <a:rPr lang="zh-CN" altLang="en-US" b="1" dirty="0" smtClean="0"/>
              <a:t>族）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进化（纵向位移</a:t>
            </a:r>
            <a:r>
              <a:rPr lang="zh-CN" altLang="en-US" b="1" dirty="0" smtClean="0"/>
              <a:t>模式）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09" y="757260"/>
            <a:ext cx="1322998" cy="13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  <p:pic>
        <p:nvPicPr>
          <p:cNvPr id="3076" name="Picture 4" descr="C:\Users\suck_dynasty\Desktop\图片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8026"/>
            <a:ext cx="54882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dirty="0" smtClean="0">
                <a:solidFill>
                  <a:srgbClr val="FF0000"/>
                </a:solidFill>
              </a:rPr>
              <a:t>缓冲区（滑动窗口）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</a:t>
            </a:r>
            <a:r>
              <a:rPr lang="zh-CN" altLang="en-US" sz="2400" dirty="0" smtClean="0"/>
              <a:t>计算</a:t>
            </a:r>
            <a:endParaRPr lang="zh-CN" altLang="en-US" sz="2400" dirty="0" smtClean="0"/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79109"/>
            <a:ext cx="6696744" cy="30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57" y="3335303"/>
            <a:ext cx="3449815" cy="254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  <p:pic>
        <p:nvPicPr>
          <p:cNvPr id="1026" name="Picture 2" descr="C:\Users\suck_dynasty\Desktop\加窗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2" y="2492895"/>
            <a:ext cx="4590539" cy="33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" y="3556796"/>
            <a:ext cx="4561617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30" y="491210"/>
            <a:ext cx="4600479" cy="35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7" y="513977"/>
            <a:ext cx="4442223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94" y="4005064"/>
            <a:ext cx="4283968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32" y="581779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  <p:pic>
        <p:nvPicPr>
          <p:cNvPr id="2050" name="Picture 2" descr="C:\Users\suck_dynasty\Desktop\mov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" y="3933056"/>
            <a:ext cx="256857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步长估计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endCxn id="12" idx="1"/>
          </p:cNvCxnSpPr>
          <p:nvPr/>
        </p:nvCxnSpPr>
        <p:spPr>
          <a:xfrm rot="5400000">
            <a:off x="2111238" y="3464973"/>
            <a:ext cx="673291" cy="264110"/>
          </a:xfrm>
          <a:prstGeom prst="bentConnector4">
            <a:avLst>
              <a:gd name="adj1" fmla="val -469"/>
              <a:gd name="adj2" fmla="val 18655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53651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7754" y="1085059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  <p:pic>
        <p:nvPicPr>
          <p:cNvPr id="3" name="Picture 2" descr="C:\Users\suck_dynasty\Desktop\he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10" y="895309"/>
            <a:ext cx="7305768" cy="26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613666"/>
            <a:ext cx="4055977" cy="27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1529</Words>
  <Application>Microsoft Office PowerPoint</Application>
  <PresentationFormat>全屏显示(4:3)</PresentationFormat>
  <Paragraphs>221</Paragraphs>
  <Slides>24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122</cp:revision>
  <dcterms:created xsi:type="dcterms:W3CDTF">2018-11-18T08:05:40Z</dcterms:created>
  <dcterms:modified xsi:type="dcterms:W3CDTF">2018-12-03T04:05:30Z</dcterms:modified>
</cp:coreProperties>
</file>